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39"/>
  </p:notesMasterIdLst>
  <p:handoutMasterIdLst>
    <p:handoutMasterId r:id="rId140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17" r:id="rId12"/>
    <p:sldId id="423" r:id="rId13"/>
    <p:sldId id="422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18" r:id="rId24"/>
    <p:sldId id="419" r:id="rId25"/>
    <p:sldId id="420" r:id="rId26"/>
    <p:sldId id="421" r:id="rId27"/>
    <p:sldId id="260" r:id="rId28"/>
    <p:sldId id="264" r:id="rId29"/>
    <p:sldId id="267" r:id="rId30"/>
    <p:sldId id="294" r:id="rId31"/>
    <p:sldId id="297" r:id="rId32"/>
    <p:sldId id="390" r:id="rId33"/>
    <p:sldId id="387" r:id="rId34"/>
    <p:sldId id="388" r:id="rId35"/>
    <p:sldId id="389" r:id="rId36"/>
    <p:sldId id="391" r:id="rId37"/>
    <p:sldId id="392" r:id="rId38"/>
    <p:sldId id="394" r:id="rId39"/>
    <p:sldId id="272" r:id="rId40"/>
    <p:sldId id="266" r:id="rId41"/>
    <p:sldId id="341" r:id="rId42"/>
    <p:sldId id="342" r:id="rId43"/>
    <p:sldId id="344" r:id="rId44"/>
    <p:sldId id="345" r:id="rId45"/>
    <p:sldId id="343" r:id="rId46"/>
    <p:sldId id="347" r:id="rId47"/>
    <p:sldId id="346" r:id="rId48"/>
    <p:sldId id="348" r:id="rId49"/>
    <p:sldId id="349" r:id="rId50"/>
    <p:sldId id="350" r:id="rId51"/>
    <p:sldId id="310" r:id="rId52"/>
    <p:sldId id="311" r:id="rId53"/>
    <p:sldId id="312" r:id="rId54"/>
    <p:sldId id="313" r:id="rId55"/>
    <p:sldId id="268" r:id="rId56"/>
    <p:sldId id="299" r:id="rId57"/>
    <p:sldId id="303" r:id="rId58"/>
    <p:sldId id="301" r:id="rId59"/>
    <p:sldId id="395" r:id="rId60"/>
    <p:sldId id="396" r:id="rId61"/>
    <p:sldId id="397" r:id="rId62"/>
    <p:sldId id="300" r:id="rId63"/>
    <p:sldId id="302" r:id="rId64"/>
    <p:sldId id="398" r:id="rId65"/>
    <p:sldId id="399" r:id="rId66"/>
    <p:sldId id="269" r:id="rId67"/>
    <p:sldId id="273" r:id="rId68"/>
    <p:sldId id="316" r:id="rId69"/>
    <p:sldId id="315" r:id="rId70"/>
    <p:sldId id="318" r:id="rId71"/>
    <p:sldId id="317" r:id="rId72"/>
    <p:sldId id="314" r:id="rId73"/>
    <p:sldId id="276" r:id="rId74"/>
    <p:sldId id="274" r:id="rId75"/>
    <p:sldId id="275" r:id="rId76"/>
    <p:sldId id="319" r:id="rId77"/>
    <p:sldId id="277" r:id="rId78"/>
    <p:sldId id="271" r:id="rId79"/>
    <p:sldId id="320" r:id="rId80"/>
    <p:sldId id="321" r:id="rId81"/>
    <p:sldId id="400" r:id="rId82"/>
    <p:sldId id="401" r:id="rId83"/>
    <p:sldId id="270" r:id="rId84"/>
    <p:sldId id="265" r:id="rId85"/>
    <p:sldId id="280" r:id="rId86"/>
    <p:sldId id="279" r:id="rId87"/>
    <p:sldId id="281" r:id="rId88"/>
    <p:sldId id="283" r:id="rId89"/>
    <p:sldId id="284" r:id="rId90"/>
    <p:sldId id="285" r:id="rId91"/>
    <p:sldId id="291" r:id="rId92"/>
    <p:sldId id="292" r:id="rId93"/>
    <p:sldId id="405" r:id="rId94"/>
    <p:sldId id="286" r:id="rId95"/>
    <p:sldId id="289" r:id="rId96"/>
    <p:sldId id="290" r:id="rId97"/>
    <p:sldId id="287" r:id="rId98"/>
    <p:sldId id="288" r:id="rId99"/>
    <p:sldId id="282" r:id="rId100"/>
    <p:sldId id="351" r:id="rId101"/>
    <p:sldId id="353" r:id="rId102"/>
    <p:sldId id="354" r:id="rId103"/>
    <p:sldId id="355" r:id="rId104"/>
    <p:sldId id="356" r:id="rId105"/>
    <p:sldId id="357" r:id="rId106"/>
    <p:sldId id="362" r:id="rId107"/>
    <p:sldId id="358" r:id="rId108"/>
    <p:sldId id="359" r:id="rId109"/>
    <p:sldId id="364" r:id="rId110"/>
    <p:sldId id="360" r:id="rId111"/>
    <p:sldId id="363" r:id="rId112"/>
    <p:sldId id="365" r:id="rId113"/>
    <p:sldId id="366" r:id="rId114"/>
    <p:sldId id="406" r:id="rId115"/>
    <p:sldId id="361" r:id="rId116"/>
    <p:sldId id="369" r:id="rId117"/>
    <p:sldId id="368" r:id="rId118"/>
    <p:sldId id="370" r:id="rId119"/>
    <p:sldId id="407" r:id="rId120"/>
    <p:sldId id="408" r:id="rId121"/>
    <p:sldId id="373" r:id="rId122"/>
    <p:sldId id="374" r:id="rId123"/>
    <p:sldId id="375" r:id="rId124"/>
    <p:sldId id="377" r:id="rId125"/>
    <p:sldId id="378" r:id="rId126"/>
    <p:sldId id="376" r:id="rId127"/>
    <p:sldId id="381" r:id="rId128"/>
    <p:sldId id="379" r:id="rId129"/>
    <p:sldId id="380" r:id="rId130"/>
    <p:sldId id="352" r:id="rId131"/>
    <p:sldId id="382" r:id="rId132"/>
    <p:sldId id="383" r:id="rId133"/>
    <p:sldId id="384" r:id="rId134"/>
    <p:sldId id="328" r:id="rId135"/>
    <p:sldId id="409" r:id="rId136"/>
    <p:sldId id="410" r:id="rId137"/>
    <p:sldId id="411" r:id="rId138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17"/>
          </p14:sldIdLst>
        </p14:section>
        <p14:section name="2. Hello World in Firebase" id="{7533898F-9F3E-4C14-B6CF-BDD86E8F2D3B}">
          <p14:sldIdLst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1960960"/>
        <c:axId val="345047040"/>
      </c:lineChart>
      <c:catAx>
        <c:axId val="3419609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45047040"/>
        <c:crosses val="autoZero"/>
        <c:auto val="1"/>
        <c:lblAlgn val="ctr"/>
        <c:lblOffset val="100"/>
        <c:noMultiLvlLbl val="0"/>
      </c:catAx>
      <c:valAx>
        <c:axId val="345047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19609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44008576"/>
        <c:axId val="344038016"/>
      </c:barChart>
      <c:catAx>
        <c:axId val="34400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4038016"/>
        <c:crosses val="autoZero"/>
        <c:auto val="1"/>
        <c:lblAlgn val="ctr"/>
        <c:lblOffset val="100"/>
        <c:noMultiLvlLbl val="0"/>
      </c:catAx>
      <c:valAx>
        <c:axId val="3440380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400857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8336000"/>
        <c:axId val="338346368"/>
      </c:lineChart>
      <c:catAx>
        <c:axId val="338336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38346368"/>
        <c:crosses val="autoZero"/>
        <c:auto val="1"/>
        <c:lblAlgn val="ctr"/>
        <c:lblOffset val="100"/>
        <c:noMultiLvlLbl val="0"/>
      </c:catAx>
      <c:valAx>
        <c:axId val="3383463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83360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8362368"/>
        <c:axId val="338364288"/>
      </c:lineChart>
      <c:catAx>
        <c:axId val="3383623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38364288"/>
        <c:crosses val="autoZero"/>
        <c:auto val="1"/>
        <c:lblAlgn val="ctr"/>
        <c:lblOffset val="100"/>
        <c:noMultiLvlLbl val="0"/>
      </c:catAx>
      <c:valAx>
        <c:axId val="3383642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83623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8421248"/>
        <c:axId val="338423168"/>
      </c:lineChart>
      <c:catAx>
        <c:axId val="338421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38423168"/>
        <c:crosses val="autoZero"/>
        <c:auto val="1"/>
        <c:lblAlgn val="ctr"/>
        <c:lblOffset val="100"/>
        <c:noMultiLvlLbl val="0"/>
      </c:catAx>
      <c:valAx>
        <c:axId val="3384231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84212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1719296"/>
        <c:axId val="341729280"/>
      </c:lineChart>
      <c:catAx>
        <c:axId val="341719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41729280"/>
        <c:crosses val="autoZero"/>
        <c:auto val="1"/>
        <c:lblAlgn val="ctr"/>
        <c:lblOffset val="1000"/>
        <c:noMultiLvlLbl val="0"/>
      </c:catAx>
      <c:valAx>
        <c:axId val="3417292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17192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44866176"/>
        <c:axId val="344867968"/>
      </c:barChart>
      <c:catAx>
        <c:axId val="344866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44867968"/>
        <c:crosses val="autoZero"/>
        <c:auto val="1"/>
        <c:lblAlgn val="ctr"/>
        <c:lblOffset val="100"/>
        <c:noMultiLvlLbl val="0"/>
      </c:catAx>
      <c:valAx>
        <c:axId val="3448679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4866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44905984"/>
        <c:axId val="344084480"/>
      </c:barChart>
      <c:catAx>
        <c:axId val="34490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4084480"/>
        <c:crosses val="autoZero"/>
        <c:auto val="1"/>
        <c:lblAlgn val="ctr"/>
        <c:lblOffset val="100"/>
        <c:noMultiLvlLbl val="0"/>
      </c:catAx>
      <c:valAx>
        <c:axId val="3440844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4905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44154496"/>
        <c:axId val="344156032"/>
      </c:barChart>
      <c:catAx>
        <c:axId val="34415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4156032"/>
        <c:crosses val="autoZero"/>
        <c:auto val="1"/>
        <c:lblAlgn val="ctr"/>
        <c:lblOffset val="100"/>
        <c:noMultiLvlLbl val="0"/>
      </c:catAx>
      <c:valAx>
        <c:axId val="3441560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41544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3072128"/>
        <c:axId val="343606784"/>
      </c:lineChart>
      <c:catAx>
        <c:axId val="34307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3606784"/>
        <c:crosses val="autoZero"/>
        <c:auto val="1"/>
        <c:lblAlgn val="ctr"/>
        <c:lblOffset val="100"/>
        <c:noMultiLvlLbl val="0"/>
      </c:catAx>
      <c:valAx>
        <c:axId val="3436067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30721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43456000"/>
        <c:axId val="343457792"/>
      </c:barChart>
      <c:catAx>
        <c:axId val="34345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3457792"/>
        <c:crosses val="autoZero"/>
        <c:auto val="1"/>
        <c:lblAlgn val="ctr"/>
        <c:lblOffset val="100"/>
        <c:noMultiLvlLbl val="0"/>
      </c:catAx>
      <c:valAx>
        <c:axId val="3434577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34560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43490944"/>
        <c:axId val="343492480"/>
      </c:barChart>
      <c:catAx>
        <c:axId val="34349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3492480"/>
        <c:crosses val="autoZero"/>
        <c:auto val="1"/>
        <c:lblAlgn val="ctr"/>
        <c:lblOffset val="100"/>
        <c:noMultiLvlLbl val="0"/>
      </c:catAx>
      <c:valAx>
        <c:axId val="3434924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34909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3555456"/>
        <c:axId val="343569536"/>
      </c:lineChart>
      <c:catAx>
        <c:axId val="34355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3569536"/>
        <c:crosses val="autoZero"/>
        <c:auto val="1"/>
        <c:lblAlgn val="ctr"/>
        <c:lblOffset val="100"/>
        <c:noMultiLvlLbl val="0"/>
      </c:catAx>
      <c:valAx>
        <c:axId val="34356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35554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04.07.2021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36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37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3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40.png"/><Relationship Id="rId7" Type="http://schemas.openxmlformats.org/officeDocument/2006/relationships/image" Target="../media/image341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54.png"/><Relationship Id="rId5" Type="http://schemas.openxmlformats.org/officeDocument/2006/relationships/image" Target="../media/image25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4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43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74.png"/><Relationship Id="rId4" Type="http://schemas.openxmlformats.org/officeDocument/2006/relationships/image" Target="../media/image301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48.png"/><Relationship Id="rId3" Type="http://schemas.openxmlformats.org/officeDocument/2006/relationships/image" Target="../media/image345.png"/><Relationship Id="rId7" Type="http://schemas.openxmlformats.org/officeDocument/2006/relationships/image" Target="../media/image347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36.png"/><Relationship Id="rId5" Type="http://schemas.openxmlformats.org/officeDocument/2006/relationships/image" Target="../media/image346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17.png"/><Relationship Id="rId14" Type="http://schemas.openxmlformats.org/officeDocument/2006/relationships/image" Target="../media/image311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53.png"/><Relationship Id="rId5" Type="http://schemas.openxmlformats.org/officeDocument/2006/relationships/image" Target="../media/image350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52.png"/><Relationship Id="rId14" Type="http://schemas.openxmlformats.org/officeDocument/2006/relationships/image" Target="../media/image32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55.png"/><Relationship Id="rId7" Type="http://schemas.openxmlformats.org/officeDocument/2006/relationships/image" Target="../media/image356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35.png"/><Relationship Id="rId5" Type="http://schemas.openxmlformats.org/officeDocument/2006/relationships/image" Target="../media/image347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3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60.png"/><Relationship Id="rId18" Type="http://schemas.openxmlformats.org/officeDocument/2006/relationships/image" Target="../media/image338.svg"/><Relationship Id="rId3" Type="http://schemas.openxmlformats.org/officeDocument/2006/relationships/image" Target="../media/image320.png"/><Relationship Id="rId7" Type="http://schemas.openxmlformats.org/officeDocument/2006/relationships/image" Target="../media/image358.png"/><Relationship Id="rId12" Type="http://schemas.openxmlformats.org/officeDocument/2006/relationships/image" Target="../media/image237.svg"/><Relationship Id="rId17" Type="http://schemas.openxmlformats.org/officeDocument/2006/relationships/image" Target="../media/image36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11.png"/><Relationship Id="rId5" Type="http://schemas.openxmlformats.org/officeDocument/2006/relationships/image" Target="../media/image357.png"/><Relationship Id="rId15" Type="http://schemas.openxmlformats.org/officeDocument/2006/relationships/image" Target="../media/image361.png"/><Relationship Id="rId10" Type="http://schemas.openxmlformats.org/officeDocument/2006/relationships/image" Target="../media/image332.svg"/><Relationship Id="rId19" Type="http://schemas.openxmlformats.org/officeDocument/2006/relationships/image" Target="../media/image363.png"/><Relationship Id="rId4" Type="http://schemas.openxmlformats.org/officeDocument/2006/relationships/image" Target="../media/image255.svg"/><Relationship Id="rId9" Type="http://schemas.openxmlformats.org/officeDocument/2006/relationships/image" Target="../media/image359.png"/><Relationship Id="rId14" Type="http://schemas.openxmlformats.org/officeDocument/2006/relationships/image" Target="../media/image334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14.png"/><Relationship Id="rId7" Type="http://schemas.openxmlformats.org/officeDocument/2006/relationships/image" Target="../media/image21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35.png"/><Relationship Id="rId5" Type="http://schemas.openxmlformats.org/officeDocument/2006/relationships/image" Target="../media/image33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2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34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1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2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65.png"/><Relationship Id="rId4" Type="http://schemas.openxmlformats.org/officeDocument/2006/relationships/image" Target="../media/image34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66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6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6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14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7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7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73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7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7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77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3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3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78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3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3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3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79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380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3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33.png"/><Relationship Id="rId4" Type="http://schemas.openxmlformats.org/officeDocument/2006/relationships/image" Target="../media/image378.png"/><Relationship Id="rId9" Type="http://schemas.openxmlformats.org/officeDocument/2006/relationships/image" Target="../media/image27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83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382.png"/><Relationship Id="rId5" Type="http://schemas.openxmlformats.org/officeDocument/2006/relationships/image" Target="../media/image21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81.png"/><Relationship Id="rId14" Type="http://schemas.openxmlformats.org/officeDocument/2006/relationships/image" Target="../media/image379.sv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32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34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2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3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24.png"/><Relationship Id="rId3" Type="http://schemas.openxmlformats.org/officeDocument/2006/relationships/image" Target="../media/image245.png"/><Relationship Id="rId7" Type="http://schemas.openxmlformats.org/officeDocument/2006/relationships/image" Target="../media/image385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387.png"/><Relationship Id="rId5" Type="http://schemas.openxmlformats.org/officeDocument/2006/relationships/image" Target="../media/image21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386.png"/><Relationship Id="rId14" Type="http://schemas.openxmlformats.org/officeDocument/2006/relationships/image" Target="../media/image71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390.png"/><Relationship Id="rId4" Type="http://schemas.openxmlformats.org/officeDocument/2006/relationships/image" Target="../media/image391.sv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3.png"/><Relationship Id="rId5" Type="http://schemas.openxmlformats.org/officeDocument/2006/relationships/image" Target="../media/image397.svg"/><Relationship Id="rId4" Type="http://schemas.openxmlformats.org/officeDocument/2006/relationships/image" Target="../media/image3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32.jpeg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60.png"/><Relationship Id="rId26" Type="http://schemas.openxmlformats.org/officeDocument/2006/relationships/image" Target="../media/image6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68.png"/><Relationship Id="rId42" Type="http://schemas.openxmlformats.org/officeDocument/2006/relationships/image" Target="../media/image72.png"/><Relationship Id="rId47" Type="http://schemas.openxmlformats.org/officeDocument/2006/relationships/image" Target="../media/image444.svg"/><Relationship Id="rId50" Type="http://schemas.openxmlformats.org/officeDocument/2006/relationships/image" Target="../media/image7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85.png"/><Relationship Id="rId76" Type="http://schemas.openxmlformats.org/officeDocument/2006/relationships/image" Target="../media/image8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52.png"/><Relationship Id="rId16" Type="http://schemas.openxmlformats.org/officeDocument/2006/relationships/image" Target="../media/image5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63.png"/><Relationship Id="rId32" Type="http://schemas.openxmlformats.org/officeDocument/2006/relationships/image" Target="../media/image67.png"/><Relationship Id="rId37" Type="http://schemas.openxmlformats.org/officeDocument/2006/relationships/image" Target="../media/image434.svg"/><Relationship Id="rId40" Type="http://schemas.openxmlformats.org/officeDocument/2006/relationships/image" Target="../media/image7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80.png"/><Relationship Id="rId66" Type="http://schemas.openxmlformats.org/officeDocument/2006/relationships/image" Target="../media/image84.png"/><Relationship Id="rId74" Type="http://schemas.openxmlformats.org/officeDocument/2006/relationships/image" Target="../media/image8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5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73.png"/><Relationship Id="rId52" Type="http://schemas.openxmlformats.org/officeDocument/2006/relationships/image" Target="../media/image77.png"/><Relationship Id="rId60" Type="http://schemas.openxmlformats.org/officeDocument/2006/relationships/image" Target="../media/image8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90.png"/><Relationship Id="rId81" Type="http://schemas.openxmlformats.org/officeDocument/2006/relationships/image" Target="../media/image478.svg"/><Relationship Id="rId4" Type="http://schemas.openxmlformats.org/officeDocument/2006/relationships/image" Target="../media/image53.png"/><Relationship Id="rId9" Type="http://schemas.openxmlformats.org/officeDocument/2006/relationships/image" Target="../media/image407.svg"/><Relationship Id="rId14" Type="http://schemas.openxmlformats.org/officeDocument/2006/relationships/image" Target="../media/image58.png"/><Relationship Id="rId22" Type="http://schemas.openxmlformats.org/officeDocument/2006/relationships/image" Target="../media/image62.png"/><Relationship Id="rId27" Type="http://schemas.openxmlformats.org/officeDocument/2006/relationships/image" Target="../media/image424.svg"/><Relationship Id="rId30" Type="http://schemas.openxmlformats.org/officeDocument/2006/relationships/image" Target="../media/image6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75.png"/><Relationship Id="rId56" Type="http://schemas.openxmlformats.org/officeDocument/2006/relationships/image" Target="../media/image79.png"/><Relationship Id="rId64" Type="http://schemas.openxmlformats.org/officeDocument/2006/relationships/image" Target="../media/image8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55.png"/><Relationship Id="rId51" Type="http://schemas.openxmlformats.org/officeDocument/2006/relationships/image" Target="../media/image448.svg"/><Relationship Id="rId72" Type="http://schemas.openxmlformats.org/officeDocument/2006/relationships/image" Target="../media/image87.png"/><Relationship Id="rId80" Type="http://schemas.openxmlformats.org/officeDocument/2006/relationships/image" Target="../media/image91.png"/><Relationship Id="rId3" Type="http://schemas.openxmlformats.org/officeDocument/2006/relationships/image" Target="../media/image401.svg"/><Relationship Id="rId12" Type="http://schemas.openxmlformats.org/officeDocument/2006/relationships/image" Target="../media/image5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70.png"/><Relationship Id="rId46" Type="http://schemas.openxmlformats.org/officeDocument/2006/relationships/image" Target="../media/image7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61.png"/><Relationship Id="rId41" Type="http://schemas.openxmlformats.org/officeDocument/2006/relationships/image" Target="../media/image438.svg"/><Relationship Id="rId54" Type="http://schemas.openxmlformats.org/officeDocument/2006/relationships/image" Target="../media/image78.png"/><Relationship Id="rId62" Type="http://schemas.openxmlformats.org/officeDocument/2006/relationships/image" Target="../media/image82.png"/><Relationship Id="rId70" Type="http://schemas.openxmlformats.org/officeDocument/2006/relationships/image" Target="../media/image8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65.png"/><Relationship Id="rId36" Type="http://schemas.openxmlformats.org/officeDocument/2006/relationships/image" Target="../media/image6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00.png"/><Relationship Id="rId26" Type="http://schemas.openxmlformats.org/officeDocument/2006/relationships/image" Target="../media/image10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08.png"/><Relationship Id="rId42" Type="http://schemas.openxmlformats.org/officeDocument/2006/relationships/image" Target="../media/image112.png"/><Relationship Id="rId47" Type="http://schemas.openxmlformats.org/officeDocument/2006/relationships/image" Target="../media/image516.svg"/><Relationship Id="rId50" Type="http://schemas.openxmlformats.org/officeDocument/2006/relationships/image" Target="../media/image11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25.png"/><Relationship Id="rId76" Type="http://schemas.openxmlformats.org/officeDocument/2006/relationships/image" Target="../media/image12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92.png"/><Relationship Id="rId16" Type="http://schemas.openxmlformats.org/officeDocument/2006/relationships/image" Target="../media/image9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03.png"/><Relationship Id="rId32" Type="http://schemas.openxmlformats.org/officeDocument/2006/relationships/image" Target="../media/image107.png"/><Relationship Id="rId37" Type="http://schemas.openxmlformats.org/officeDocument/2006/relationships/image" Target="../media/image506.svg"/><Relationship Id="rId40" Type="http://schemas.openxmlformats.org/officeDocument/2006/relationships/image" Target="../media/image11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20.png"/><Relationship Id="rId66" Type="http://schemas.openxmlformats.org/officeDocument/2006/relationships/image" Target="../media/image124.png"/><Relationship Id="rId74" Type="http://schemas.openxmlformats.org/officeDocument/2006/relationships/image" Target="../media/image12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9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13.png"/><Relationship Id="rId52" Type="http://schemas.openxmlformats.org/officeDocument/2006/relationships/image" Target="../media/image117.png"/><Relationship Id="rId60" Type="http://schemas.openxmlformats.org/officeDocument/2006/relationships/image" Target="../media/image12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30.png"/><Relationship Id="rId81" Type="http://schemas.openxmlformats.org/officeDocument/2006/relationships/image" Target="../media/image548.svg"/><Relationship Id="rId4" Type="http://schemas.openxmlformats.org/officeDocument/2006/relationships/image" Target="../media/image93.png"/><Relationship Id="rId9" Type="http://schemas.openxmlformats.org/officeDocument/2006/relationships/image" Target="../media/image377.svg"/><Relationship Id="rId14" Type="http://schemas.openxmlformats.org/officeDocument/2006/relationships/image" Target="../media/image98.png"/><Relationship Id="rId22" Type="http://schemas.openxmlformats.org/officeDocument/2006/relationships/image" Target="../media/image102.png"/><Relationship Id="rId27" Type="http://schemas.openxmlformats.org/officeDocument/2006/relationships/image" Target="../media/image496.svg"/><Relationship Id="rId30" Type="http://schemas.openxmlformats.org/officeDocument/2006/relationships/image" Target="../media/image10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15.png"/><Relationship Id="rId56" Type="http://schemas.openxmlformats.org/officeDocument/2006/relationships/image" Target="../media/image119.png"/><Relationship Id="rId64" Type="http://schemas.openxmlformats.org/officeDocument/2006/relationships/image" Target="../media/image12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95.png"/><Relationship Id="rId51" Type="http://schemas.openxmlformats.org/officeDocument/2006/relationships/image" Target="../media/image520.svg"/><Relationship Id="rId72" Type="http://schemas.openxmlformats.org/officeDocument/2006/relationships/image" Target="../media/image127.png"/><Relationship Id="rId80" Type="http://schemas.openxmlformats.org/officeDocument/2006/relationships/image" Target="../media/image131.png"/><Relationship Id="rId3" Type="http://schemas.openxmlformats.org/officeDocument/2006/relationships/image" Target="../media/image375.svg"/><Relationship Id="rId12" Type="http://schemas.openxmlformats.org/officeDocument/2006/relationships/image" Target="../media/image9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10.png"/><Relationship Id="rId46" Type="http://schemas.openxmlformats.org/officeDocument/2006/relationships/image" Target="../media/image11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01.png"/><Relationship Id="rId41" Type="http://schemas.openxmlformats.org/officeDocument/2006/relationships/image" Target="../media/image510.svg"/><Relationship Id="rId54" Type="http://schemas.openxmlformats.org/officeDocument/2006/relationships/image" Target="../media/image118.png"/><Relationship Id="rId62" Type="http://schemas.openxmlformats.org/officeDocument/2006/relationships/image" Target="../media/image122.png"/><Relationship Id="rId70" Type="http://schemas.openxmlformats.org/officeDocument/2006/relationships/image" Target="../media/image12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05.png"/><Relationship Id="rId36" Type="http://schemas.openxmlformats.org/officeDocument/2006/relationships/image" Target="../media/image10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40.png"/><Relationship Id="rId26" Type="http://schemas.openxmlformats.org/officeDocument/2006/relationships/image" Target="../media/image14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48.png"/><Relationship Id="rId42" Type="http://schemas.openxmlformats.org/officeDocument/2006/relationships/image" Target="../media/image152.png"/><Relationship Id="rId47" Type="http://schemas.openxmlformats.org/officeDocument/2006/relationships/image" Target="../media/image588.svg"/><Relationship Id="rId50" Type="http://schemas.openxmlformats.org/officeDocument/2006/relationships/image" Target="../media/image15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65.png"/><Relationship Id="rId76" Type="http://schemas.openxmlformats.org/officeDocument/2006/relationships/image" Target="../media/image16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32.png"/><Relationship Id="rId16" Type="http://schemas.openxmlformats.org/officeDocument/2006/relationships/image" Target="../media/image13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43.png"/><Relationship Id="rId32" Type="http://schemas.openxmlformats.org/officeDocument/2006/relationships/image" Target="../media/image147.png"/><Relationship Id="rId37" Type="http://schemas.openxmlformats.org/officeDocument/2006/relationships/image" Target="../media/image578.svg"/><Relationship Id="rId40" Type="http://schemas.openxmlformats.org/officeDocument/2006/relationships/image" Target="../media/image15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60.png"/><Relationship Id="rId66" Type="http://schemas.openxmlformats.org/officeDocument/2006/relationships/image" Target="../media/image164.png"/><Relationship Id="rId74" Type="http://schemas.openxmlformats.org/officeDocument/2006/relationships/image" Target="../media/image16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3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53.png"/><Relationship Id="rId52" Type="http://schemas.openxmlformats.org/officeDocument/2006/relationships/image" Target="../media/image157.png"/><Relationship Id="rId60" Type="http://schemas.openxmlformats.org/officeDocument/2006/relationships/image" Target="../media/image16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70.png"/><Relationship Id="rId81" Type="http://schemas.openxmlformats.org/officeDocument/2006/relationships/image" Target="../media/image616.svg"/><Relationship Id="rId4" Type="http://schemas.openxmlformats.org/officeDocument/2006/relationships/image" Target="../media/image133.png"/><Relationship Id="rId9" Type="http://schemas.openxmlformats.org/officeDocument/2006/relationships/image" Target="../media/image556.svg"/><Relationship Id="rId14" Type="http://schemas.openxmlformats.org/officeDocument/2006/relationships/image" Target="../media/image138.png"/><Relationship Id="rId22" Type="http://schemas.openxmlformats.org/officeDocument/2006/relationships/image" Target="../media/image142.png"/><Relationship Id="rId27" Type="http://schemas.openxmlformats.org/officeDocument/2006/relationships/image" Target="../media/image570.svg"/><Relationship Id="rId30" Type="http://schemas.openxmlformats.org/officeDocument/2006/relationships/image" Target="../media/image14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55.png"/><Relationship Id="rId56" Type="http://schemas.openxmlformats.org/officeDocument/2006/relationships/image" Target="../media/image159.png"/><Relationship Id="rId64" Type="http://schemas.openxmlformats.org/officeDocument/2006/relationships/image" Target="../media/image16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35.png"/><Relationship Id="rId51" Type="http://schemas.openxmlformats.org/officeDocument/2006/relationships/image" Target="../media/image592.svg"/><Relationship Id="rId72" Type="http://schemas.openxmlformats.org/officeDocument/2006/relationships/image" Target="../media/image167.png"/><Relationship Id="rId80" Type="http://schemas.openxmlformats.org/officeDocument/2006/relationships/image" Target="../media/image171.png"/><Relationship Id="rId3" Type="http://schemas.openxmlformats.org/officeDocument/2006/relationships/image" Target="../media/image550.svg"/><Relationship Id="rId12" Type="http://schemas.openxmlformats.org/officeDocument/2006/relationships/image" Target="../media/image13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50.png"/><Relationship Id="rId46" Type="http://schemas.openxmlformats.org/officeDocument/2006/relationships/image" Target="../media/image15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41.png"/><Relationship Id="rId41" Type="http://schemas.openxmlformats.org/officeDocument/2006/relationships/image" Target="../media/image582.svg"/><Relationship Id="rId54" Type="http://schemas.openxmlformats.org/officeDocument/2006/relationships/image" Target="../media/image158.png"/><Relationship Id="rId62" Type="http://schemas.openxmlformats.org/officeDocument/2006/relationships/image" Target="../media/image162.png"/><Relationship Id="rId70" Type="http://schemas.openxmlformats.org/officeDocument/2006/relationships/image" Target="../media/image16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45.png"/><Relationship Id="rId36" Type="http://schemas.openxmlformats.org/officeDocument/2006/relationships/image" Target="../media/image14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80.png"/><Relationship Id="rId26" Type="http://schemas.openxmlformats.org/officeDocument/2006/relationships/image" Target="../media/image18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88.png"/><Relationship Id="rId42" Type="http://schemas.openxmlformats.org/officeDocument/2006/relationships/image" Target="../media/image112.png"/><Relationship Id="rId47" Type="http://schemas.openxmlformats.org/officeDocument/2006/relationships/image" Target="../media/image660.svg"/><Relationship Id="rId50" Type="http://schemas.openxmlformats.org/officeDocument/2006/relationships/image" Target="../media/image19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72.png"/><Relationship Id="rId16" Type="http://schemas.openxmlformats.org/officeDocument/2006/relationships/image" Target="../media/image179.png"/><Relationship Id="rId20" Type="http://schemas.openxmlformats.org/officeDocument/2006/relationships/image" Target="../media/image18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97.png"/><Relationship Id="rId62" Type="http://schemas.openxmlformats.org/officeDocument/2006/relationships/image" Target="../media/image20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4.png"/><Relationship Id="rId11" Type="http://schemas.openxmlformats.org/officeDocument/2006/relationships/image" Target="../media/image626.svg"/><Relationship Id="rId24" Type="http://schemas.openxmlformats.org/officeDocument/2006/relationships/image" Target="../media/image183.png"/><Relationship Id="rId32" Type="http://schemas.openxmlformats.org/officeDocument/2006/relationships/image" Target="../media/image187.png"/><Relationship Id="rId37" Type="http://schemas.openxmlformats.org/officeDocument/2006/relationships/image" Target="../media/image652.svg"/><Relationship Id="rId40" Type="http://schemas.openxmlformats.org/officeDocument/2006/relationships/image" Target="../media/image19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9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85.png"/><Relationship Id="rId36" Type="http://schemas.openxmlformats.org/officeDocument/2006/relationships/image" Target="../media/image18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7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92.png"/><Relationship Id="rId52" Type="http://schemas.openxmlformats.org/officeDocument/2006/relationships/image" Target="../media/image196.png"/><Relationship Id="rId60" Type="http://schemas.openxmlformats.org/officeDocument/2006/relationships/image" Target="../media/image200.png"/><Relationship Id="rId65" Type="http://schemas.openxmlformats.org/officeDocument/2006/relationships/image" Target="../media/image678.svg"/><Relationship Id="rId4" Type="http://schemas.openxmlformats.org/officeDocument/2006/relationships/image" Target="../media/image173.png"/><Relationship Id="rId9" Type="http://schemas.openxmlformats.org/officeDocument/2006/relationships/image" Target="../media/image624.svg"/><Relationship Id="rId14" Type="http://schemas.openxmlformats.org/officeDocument/2006/relationships/image" Target="../media/image178.png"/><Relationship Id="rId22" Type="http://schemas.openxmlformats.org/officeDocument/2006/relationships/image" Target="../media/image182.png"/><Relationship Id="rId27" Type="http://schemas.openxmlformats.org/officeDocument/2006/relationships/image" Target="../media/image642.svg"/><Relationship Id="rId30" Type="http://schemas.openxmlformats.org/officeDocument/2006/relationships/image" Target="../media/image18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94.png"/><Relationship Id="rId56" Type="http://schemas.openxmlformats.org/officeDocument/2006/relationships/image" Target="../media/image198.png"/><Relationship Id="rId64" Type="http://schemas.openxmlformats.org/officeDocument/2006/relationships/image" Target="../media/image202.png"/><Relationship Id="rId8" Type="http://schemas.openxmlformats.org/officeDocument/2006/relationships/image" Target="../media/image17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7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90.png"/><Relationship Id="rId46" Type="http://schemas.openxmlformats.org/officeDocument/2006/relationships/image" Target="../media/image193.png"/><Relationship Id="rId59" Type="http://schemas.openxmlformats.org/officeDocument/2006/relationships/image" Target="../media/image67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60.png"/><Relationship Id="rId26" Type="http://schemas.openxmlformats.org/officeDocument/2006/relationships/image" Target="../media/image6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68.png"/><Relationship Id="rId42" Type="http://schemas.openxmlformats.org/officeDocument/2006/relationships/image" Target="../media/image72.png"/><Relationship Id="rId47" Type="http://schemas.openxmlformats.org/officeDocument/2006/relationships/image" Target="../media/image444.svg"/><Relationship Id="rId50" Type="http://schemas.openxmlformats.org/officeDocument/2006/relationships/image" Target="../media/image7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85.png"/><Relationship Id="rId76" Type="http://schemas.openxmlformats.org/officeDocument/2006/relationships/image" Target="../media/image8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52.png"/><Relationship Id="rId16" Type="http://schemas.openxmlformats.org/officeDocument/2006/relationships/image" Target="../media/image5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63.png"/><Relationship Id="rId32" Type="http://schemas.openxmlformats.org/officeDocument/2006/relationships/image" Target="../media/image67.png"/><Relationship Id="rId37" Type="http://schemas.openxmlformats.org/officeDocument/2006/relationships/image" Target="../media/image434.svg"/><Relationship Id="rId40" Type="http://schemas.openxmlformats.org/officeDocument/2006/relationships/image" Target="../media/image7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80.png"/><Relationship Id="rId66" Type="http://schemas.openxmlformats.org/officeDocument/2006/relationships/image" Target="../media/image84.png"/><Relationship Id="rId74" Type="http://schemas.openxmlformats.org/officeDocument/2006/relationships/image" Target="../media/image8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5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73.png"/><Relationship Id="rId52" Type="http://schemas.openxmlformats.org/officeDocument/2006/relationships/image" Target="../media/image77.png"/><Relationship Id="rId60" Type="http://schemas.openxmlformats.org/officeDocument/2006/relationships/image" Target="../media/image8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90.png"/><Relationship Id="rId81" Type="http://schemas.openxmlformats.org/officeDocument/2006/relationships/image" Target="../media/image478.svg"/><Relationship Id="rId4" Type="http://schemas.openxmlformats.org/officeDocument/2006/relationships/image" Target="../media/image53.png"/><Relationship Id="rId9" Type="http://schemas.openxmlformats.org/officeDocument/2006/relationships/image" Target="../media/image407.svg"/><Relationship Id="rId14" Type="http://schemas.openxmlformats.org/officeDocument/2006/relationships/image" Target="../media/image58.png"/><Relationship Id="rId22" Type="http://schemas.openxmlformats.org/officeDocument/2006/relationships/image" Target="../media/image62.png"/><Relationship Id="rId27" Type="http://schemas.openxmlformats.org/officeDocument/2006/relationships/image" Target="../media/image424.svg"/><Relationship Id="rId30" Type="http://schemas.openxmlformats.org/officeDocument/2006/relationships/image" Target="../media/image6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75.png"/><Relationship Id="rId56" Type="http://schemas.openxmlformats.org/officeDocument/2006/relationships/image" Target="../media/image79.png"/><Relationship Id="rId64" Type="http://schemas.openxmlformats.org/officeDocument/2006/relationships/image" Target="../media/image8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55.png"/><Relationship Id="rId51" Type="http://schemas.openxmlformats.org/officeDocument/2006/relationships/image" Target="../media/image448.svg"/><Relationship Id="rId72" Type="http://schemas.openxmlformats.org/officeDocument/2006/relationships/image" Target="../media/image87.png"/><Relationship Id="rId80" Type="http://schemas.openxmlformats.org/officeDocument/2006/relationships/image" Target="../media/image91.png"/><Relationship Id="rId3" Type="http://schemas.openxmlformats.org/officeDocument/2006/relationships/image" Target="../media/image401.svg"/><Relationship Id="rId12" Type="http://schemas.openxmlformats.org/officeDocument/2006/relationships/image" Target="../media/image5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70.png"/><Relationship Id="rId46" Type="http://schemas.openxmlformats.org/officeDocument/2006/relationships/image" Target="../media/image7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61.png"/><Relationship Id="rId41" Type="http://schemas.openxmlformats.org/officeDocument/2006/relationships/image" Target="../media/image438.svg"/><Relationship Id="rId54" Type="http://schemas.openxmlformats.org/officeDocument/2006/relationships/image" Target="../media/image78.png"/><Relationship Id="rId62" Type="http://schemas.openxmlformats.org/officeDocument/2006/relationships/image" Target="../media/image82.png"/><Relationship Id="rId70" Type="http://schemas.openxmlformats.org/officeDocument/2006/relationships/image" Target="../media/image8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65.png"/><Relationship Id="rId36" Type="http://schemas.openxmlformats.org/officeDocument/2006/relationships/image" Target="../media/image6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00.png"/><Relationship Id="rId26" Type="http://schemas.openxmlformats.org/officeDocument/2006/relationships/image" Target="../media/image10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08.png"/><Relationship Id="rId42" Type="http://schemas.openxmlformats.org/officeDocument/2006/relationships/image" Target="../media/image112.png"/><Relationship Id="rId47" Type="http://schemas.openxmlformats.org/officeDocument/2006/relationships/image" Target="../media/image516.svg"/><Relationship Id="rId50" Type="http://schemas.openxmlformats.org/officeDocument/2006/relationships/image" Target="../media/image11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25.png"/><Relationship Id="rId76" Type="http://schemas.openxmlformats.org/officeDocument/2006/relationships/image" Target="../media/image12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92.png"/><Relationship Id="rId16" Type="http://schemas.openxmlformats.org/officeDocument/2006/relationships/image" Target="../media/image9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03.png"/><Relationship Id="rId32" Type="http://schemas.openxmlformats.org/officeDocument/2006/relationships/image" Target="../media/image107.png"/><Relationship Id="rId37" Type="http://schemas.openxmlformats.org/officeDocument/2006/relationships/image" Target="../media/image506.svg"/><Relationship Id="rId40" Type="http://schemas.openxmlformats.org/officeDocument/2006/relationships/image" Target="../media/image11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20.png"/><Relationship Id="rId66" Type="http://schemas.openxmlformats.org/officeDocument/2006/relationships/image" Target="../media/image124.png"/><Relationship Id="rId74" Type="http://schemas.openxmlformats.org/officeDocument/2006/relationships/image" Target="../media/image12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9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13.png"/><Relationship Id="rId52" Type="http://schemas.openxmlformats.org/officeDocument/2006/relationships/image" Target="../media/image117.png"/><Relationship Id="rId60" Type="http://schemas.openxmlformats.org/officeDocument/2006/relationships/image" Target="../media/image12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30.png"/><Relationship Id="rId81" Type="http://schemas.openxmlformats.org/officeDocument/2006/relationships/image" Target="../media/image548.svg"/><Relationship Id="rId4" Type="http://schemas.openxmlformats.org/officeDocument/2006/relationships/image" Target="../media/image93.png"/><Relationship Id="rId9" Type="http://schemas.openxmlformats.org/officeDocument/2006/relationships/image" Target="../media/image377.svg"/><Relationship Id="rId14" Type="http://schemas.openxmlformats.org/officeDocument/2006/relationships/image" Target="../media/image98.png"/><Relationship Id="rId22" Type="http://schemas.openxmlformats.org/officeDocument/2006/relationships/image" Target="../media/image102.png"/><Relationship Id="rId27" Type="http://schemas.openxmlformats.org/officeDocument/2006/relationships/image" Target="../media/image496.svg"/><Relationship Id="rId30" Type="http://schemas.openxmlformats.org/officeDocument/2006/relationships/image" Target="../media/image10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15.png"/><Relationship Id="rId56" Type="http://schemas.openxmlformats.org/officeDocument/2006/relationships/image" Target="../media/image119.png"/><Relationship Id="rId64" Type="http://schemas.openxmlformats.org/officeDocument/2006/relationships/image" Target="../media/image12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95.png"/><Relationship Id="rId51" Type="http://schemas.openxmlformats.org/officeDocument/2006/relationships/image" Target="../media/image520.svg"/><Relationship Id="rId72" Type="http://schemas.openxmlformats.org/officeDocument/2006/relationships/image" Target="../media/image127.png"/><Relationship Id="rId80" Type="http://schemas.openxmlformats.org/officeDocument/2006/relationships/image" Target="../media/image131.png"/><Relationship Id="rId3" Type="http://schemas.openxmlformats.org/officeDocument/2006/relationships/image" Target="../media/image375.svg"/><Relationship Id="rId12" Type="http://schemas.openxmlformats.org/officeDocument/2006/relationships/image" Target="../media/image9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10.png"/><Relationship Id="rId46" Type="http://schemas.openxmlformats.org/officeDocument/2006/relationships/image" Target="../media/image11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01.png"/><Relationship Id="rId41" Type="http://schemas.openxmlformats.org/officeDocument/2006/relationships/image" Target="../media/image510.svg"/><Relationship Id="rId54" Type="http://schemas.openxmlformats.org/officeDocument/2006/relationships/image" Target="../media/image118.png"/><Relationship Id="rId62" Type="http://schemas.openxmlformats.org/officeDocument/2006/relationships/image" Target="../media/image122.png"/><Relationship Id="rId70" Type="http://schemas.openxmlformats.org/officeDocument/2006/relationships/image" Target="../media/image12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05.png"/><Relationship Id="rId36" Type="http://schemas.openxmlformats.org/officeDocument/2006/relationships/image" Target="../media/image10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40.png"/><Relationship Id="rId26" Type="http://schemas.openxmlformats.org/officeDocument/2006/relationships/image" Target="../media/image14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48.png"/><Relationship Id="rId42" Type="http://schemas.openxmlformats.org/officeDocument/2006/relationships/image" Target="../media/image152.png"/><Relationship Id="rId47" Type="http://schemas.openxmlformats.org/officeDocument/2006/relationships/image" Target="../media/image588.svg"/><Relationship Id="rId50" Type="http://schemas.openxmlformats.org/officeDocument/2006/relationships/image" Target="../media/image15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65.png"/><Relationship Id="rId76" Type="http://schemas.openxmlformats.org/officeDocument/2006/relationships/image" Target="../media/image16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32.png"/><Relationship Id="rId16" Type="http://schemas.openxmlformats.org/officeDocument/2006/relationships/image" Target="../media/image13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43.png"/><Relationship Id="rId32" Type="http://schemas.openxmlformats.org/officeDocument/2006/relationships/image" Target="../media/image147.png"/><Relationship Id="rId37" Type="http://schemas.openxmlformats.org/officeDocument/2006/relationships/image" Target="../media/image578.svg"/><Relationship Id="rId40" Type="http://schemas.openxmlformats.org/officeDocument/2006/relationships/image" Target="../media/image15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60.png"/><Relationship Id="rId66" Type="http://schemas.openxmlformats.org/officeDocument/2006/relationships/image" Target="../media/image164.png"/><Relationship Id="rId74" Type="http://schemas.openxmlformats.org/officeDocument/2006/relationships/image" Target="../media/image16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3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53.png"/><Relationship Id="rId52" Type="http://schemas.openxmlformats.org/officeDocument/2006/relationships/image" Target="../media/image157.png"/><Relationship Id="rId60" Type="http://schemas.openxmlformats.org/officeDocument/2006/relationships/image" Target="../media/image16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70.png"/><Relationship Id="rId81" Type="http://schemas.openxmlformats.org/officeDocument/2006/relationships/image" Target="../media/image616.svg"/><Relationship Id="rId4" Type="http://schemas.openxmlformats.org/officeDocument/2006/relationships/image" Target="../media/image133.png"/><Relationship Id="rId9" Type="http://schemas.openxmlformats.org/officeDocument/2006/relationships/image" Target="../media/image556.svg"/><Relationship Id="rId14" Type="http://schemas.openxmlformats.org/officeDocument/2006/relationships/image" Target="../media/image138.png"/><Relationship Id="rId22" Type="http://schemas.openxmlformats.org/officeDocument/2006/relationships/image" Target="../media/image142.png"/><Relationship Id="rId27" Type="http://schemas.openxmlformats.org/officeDocument/2006/relationships/image" Target="../media/image570.svg"/><Relationship Id="rId30" Type="http://schemas.openxmlformats.org/officeDocument/2006/relationships/image" Target="../media/image14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55.png"/><Relationship Id="rId56" Type="http://schemas.openxmlformats.org/officeDocument/2006/relationships/image" Target="../media/image159.png"/><Relationship Id="rId64" Type="http://schemas.openxmlformats.org/officeDocument/2006/relationships/image" Target="../media/image16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35.png"/><Relationship Id="rId51" Type="http://schemas.openxmlformats.org/officeDocument/2006/relationships/image" Target="../media/image592.svg"/><Relationship Id="rId72" Type="http://schemas.openxmlformats.org/officeDocument/2006/relationships/image" Target="../media/image167.png"/><Relationship Id="rId80" Type="http://schemas.openxmlformats.org/officeDocument/2006/relationships/image" Target="../media/image171.png"/><Relationship Id="rId3" Type="http://schemas.openxmlformats.org/officeDocument/2006/relationships/image" Target="../media/image550.svg"/><Relationship Id="rId12" Type="http://schemas.openxmlformats.org/officeDocument/2006/relationships/image" Target="../media/image13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50.png"/><Relationship Id="rId46" Type="http://schemas.openxmlformats.org/officeDocument/2006/relationships/image" Target="../media/image15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41.png"/><Relationship Id="rId41" Type="http://schemas.openxmlformats.org/officeDocument/2006/relationships/image" Target="../media/image582.svg"/><Relationship Id="rId54" Type="http://schemas.openxmlformats.org/officeDocument/2006/relationships/image" Target="../media/image158.png"/><Relationship Id="rId62" Type="http://schemas.openxmlformats.org/officeDocument/2006/relationships/image" Target="../media/image162.png"/><Relationship Id="rId70" Type="http://schemas.openxmlformats.org/officeDocument/2006/relationships/image" Target="../media/image16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45.png"/><Relationship Id="rId36" Type="http://schemas.openxmlformats.org/officeDocument/2006/relationships/image" Target="../media/image14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80.png"/><Relationship Id="rId26" Type="http://schemas.openxmlformats.org/officeDocument/2006/relationships/image" Target="../media/image18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88.png"/><Relationship Id="rId42" Type="http://schemas.openxmlformats.org/officeDocument/2006/relationships/image" Target="../media/image112.png"/><Relationship Id="rId47" Type="http://schemas.openxmlformats.org/officeDocument/2006/relationships/image" Target="../media/image660.svg"/><Relationship Id="rId50" Type="http://schemas.openxmlformats.org/officeDocument/2006/relationships/image" Target="../media/image19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72.png"/><Relationship Id="rId16" Type="http://schemas.openxmlformats.org/officeDocument/2006/relationships/image" Target="../media/image179.png"/><Relationship Id="rId20" Type="http://schemas.openxmlformats.org/officeDocument/2006/relationships/image" Target="../media/image18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97.png"/><Relationship Id="rId62" Type="http://schemas.openxmlformats.org/officeDocument/2006/relationships/image" Target="../media/image20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4.png"/><Relationship Id="rId11" Type="http://schemas.openxmlformats.org/officeDocument/2006/relationships/image" Target="../media/image626.svg"/><Relationship Id="rId24" Type="http://schemas.openxmlformats.org/officeDocument/2006/relationships/image" Target="../media/image183.png"/><Relationship Id="rId32" Type="http://schemas.openxmlformats.org/officeDocument/2006/relationships/image" Target="../media/image187.png"/><Relationship Id="rId37" Type="http://schemas.openxmlformats.org/officeDocument/2006/relationships/image" Target="../media/image652.svg"/><Relationship Id="rId40" Type="http://schemas.openxmlformats.org/officeDocument/2006/relationships/image" Target="../media/image19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9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85.png"/><Relationship Id="rId36" Type="http://schemas.openxmlformats.org/officeDocument/2006/relationships/image" Target="../media/image18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7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92.png"/><Relationship Id="rId52" Type="http://schemas.openxmlformats.org/officeDocument/2006/relationships/image" Target="../media/image196.png"/><Relationship Id="rId60" Type="http://schemas.openxmlformats.org/officeDocument/2006/relationships/image" Target="../media/image200.png"/><Relationship Id="rId65" Type="http://schemas.openxmlformats.org/officeDocument/2006/relationships/image" Target="../media/image678.svg"/><Relationship Id="rId4" Type="http://schemas.openxmlformats.org/officeDocument/2006/relationships/image" Target="../media/image173.png"/><Relationship Id="rId9" Type="http://schemas.openxmlformats.org/officeDocument/2006/relationships/image" Target="../media/image624.svg"/><Relationship Id="rId14" Type="http://schemas.openxmlformats.org/officeDocument/2006/relationships/image" Target="../media/image178.png"/><Relationship Id="rId22" Type="http://schemas.openxmlformats.org/officeDocument/2006/relationships/image" Target="../media/image182.png"/><Relationship Id="rId27" Type="http://schemas.openxmlformats.org/officeDocument/2006/relationships/image" Target="../media/image642.svg"/><Relationship Id="rId30" Type="http://schemas.openxmlformats.org/officeDocument/2006/relationships/image" Target="../media/image18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94.png"/><Relationship Id="rId56" Type="http://schemas.openxmlformats.org/officeDocument/2006/relationships/image" Target="../media/image198.png"/><Relationship Id="rId64" Type="http://schemas.openxmlformats.org/officeDocument/2006/relationships/image" Target="../media/image202.png"/><Relationship Id="rId8" Type="http://schemas.openxmlformats.org/officeDocument/2006/relationships/image" Target="../media/image17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7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90.png"/><Relationship Id="rId46" Type="http://schemas.openxmlformats.org/officeDocument/2006/relationships/image" Target="../media/image193.png"/><Relationship Id="rId59" Type="http://schemas.openxmlformats.org/officeDocument/2006/relationships/image" Target="../media/image67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6.png"/><Relationship Id="rId5" Type="http://schemas.openxmlformats.org/officeDocument/2006/relationships/image" Target="../media/image37.svg"/><Relationship Id="rId4" Type="http://schemas.openxmlformats.org/officeDocument/2006/relationships/image" Target="../media/image205.png"/><Relationship Id="rId9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0.png"/><Relationship Id="rId5" Type="http://schemas.openxmlformats.org/officeDocument/2006/relationships/image" Target="../media/image45.svg"/><Relationship Id="rId4" Type="http://schemas.openxmlformats.org/officeDocument/2006/relationships/image" Target="../media/image209.png"/><Relationship Id="rId9" Type="http://schemas.openxmlformats.org/officeDocument/2006/relationships/image" Target="../media/image4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16.png"/><Relationship Id="rId4" Type="http://schemas.openxmlformats.org/officeDocument/2006/relationships/image" Target="../media/image213.png"/><Relationship Id="rId9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23.png"/><Relationship Id="rId18" Type="http://schemas.openxmlformats.org/officeDocument/2006/relationships/image" Target="../media/image73.svg"/><Relationship Id="rId3" Type="http://schemas.openxmlformats.org/officeDocument/2006/relationships/image" Target="../media/image218.png"/><Relationship Id="rId7" Type="http://schemas.openxmlformats.org/officeDocument/2006/relationships/image" Target="../media/image220.png"/><Relationship Id="rId12" Type="http://schemas.openxmlformats.org/officeDocument/2006/relationships/image" Target="../media/image67.svg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21.png"/><Relationship Id="rId1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6.png"/><Relationship Id="rId5" Type="http://schemas.openxmlformats.org/officeDocument/2006/relationships/image" Target="../media/image37.svg"/><Relationship Id="rId4" Type="http://schemas.openxmlformats.org/officeDocument/2006/relationships/image" Target="../media/image205.png"/><Relationship Id="rId9" Type="http://schemas.openxmlformats.org/officeDocument/2006/relationships/image" Target="../media/image4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0.png"/><Relationship Id="rId5" Type="http://schemas.openxmlformats.org/officeDocument/2006/relationships/image" Target="../media/image45.svg"/><Relationship Id="rId4" Type="http://schemas.openxmlformats.org/officeDocument/2006/relationships/image" Target="../media/image209.png"/><Relationship Id="rId9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16.png"/><Relationship Id="rId4" Type="http://schemas.openxmlformats.org/officeDocument/2006/relationships/image" Target="../media/image213.png"/><Relationship Id="rId9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23.png"/><Relationship Id="rId18" Type="http://schemas.openxmlformats.org/officeDocument/2006/relationships/image" Target="../media/image73.svg"/><Relationship Id="rId3" Type="http://schemas.openxmlformats.org/officeDocument/2006/relationships/image" Target="../media/image218.png"/><Relationship Id="rId7" Type="http://schemas.openxmlformats.org/officeDocument/2006/relationships/image" Target="../media/image220.png"/><Relationship Id="rId12" Type="http://schemas.openxmlformats.org/officeDocument/2006/relationships/image" Target="../media/image67.svg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21.png"/><Relationship Id="rId14" Type="http://schemas.openxmlformats.org/officeDocument/2006/relationships/image" Target="../media/image6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6.png"/><Relationship Id="rId5" Type="http://schemas.openxmlformats.org/officeDocument/2006/relationships/image" Target="../media/image37.svg"/><Relationship Id="rId4" Type="http://schemas.openxmlformats.org/officeDocument/2006/relationships/image" Target="../media/image205.png"/><Relationship Id="rId9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0.png"/><Relationship Id="rId5" Type="http://schemas.openxmlformats.org/officeDocument/2006/relationships/image" Target="../media/image45.svg"/><Relationship Id="rId4" Type="http://schemas.openxmlformats.org/officeDocument/2006/relationships/image" Target="../media/image209.png"/><Relationship Id="rId9" Type="http://schemas.openxmlformats.org/officeDocument/2006/relationships/image" Target="../media/image4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23.png"/><Relationship Id="rId18" Type="http://schemas.openxmlformats.org/officeDocument/2006/relationships/image" Target="../media/image73.svg"/><Relationship Id="rId3" Type="http://schemas.openxmlformats.org/officeDocument/2006/relationships/image" Target="../media/image218.png"/><Relationship Id="rId7" Type="http://schemas.openxmlformats.org/officeDocument/2006/relationships/image" Target="../media/image220.png"/><Relationship Id="rId12" Type="http://schemas.openxmlformats.org/officeDocument/2006/relationships/image" Target="../media/image67.svg"/><Relationship Id="rId17" Type="http://schemas.openxmlformats.org/officeDocument/2006/relationships/image" Target="../media/image2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22.png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21.png"/><Relationship Id="rId14" Type="http://schemas.openxmlformats.org/officeDocument/2006/relationships/image" Target="../media/image6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26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27.png"/><Relationship Id="rId4" Type="http://schemas.openxmlformats.org/officeDocument/2006/relationships/image" Target="../media/image7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16.png"/><Relationship Id="rId4" Type="http://schemas.openxmlformats.org/officeDocument/2006/relationships/image" Target="../media/image213.png"/><Relationship Id="rId9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29.jpeg"/><Relationship Id="rId7" Type="http://schemas.openxmlformats.org/officeDocument/2006/relationships/image" Target="../media/image49.sv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17.png"/><Relationship Id="rId4" Type="http://schemas.openxmlformats.org/officeDocument/2006/relationships/image" Target="../media/image213.png"/><Relationship Id="rId9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32.png"/><Relationship Id="rId4" Type="http://schemas.openxmlformats.org/officeDocument/2006/relationships/image" Target="../media/image2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34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2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18.png"/><Relationship Id="rId7" Type="http://schemas.openxmlformats.org/officeDocument/2006/relationships/image" Target="../media/image220.pn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38.png"/><Relationship Id="rId5" Type="http://schemas.openxmlformats.org/officeDocument/2006/relationships/image" Target="../media/image21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41.jpeg"/><Relationship Id="rId4" Type="http://schemas.openxmlformats.org/officeDocument/2006/relationships/image" Target="../media/image240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4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43.png"/><Relationship Id="rId4" Type="http://schemas.openxmlformats.org/officeDocument/2006/relationships/image" Target="../media/image94.svg"/><Relationship Id="rId9" Type="http://schemas.openxmlformats.org/officeDocument/2006/relationships/image" Target="../media/image2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18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1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4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49.png"/><Relationship Id="rId4" Type="http://schemas.openxmlformats.org/officeDocument/2006/relationships/image" Target="../media/image246.png"/><Relationship Id="rId9" Type="http://schemas.openxmlformats.org/officeDocument/2006/relationships/image" Target="../media/image10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5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5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53.png"/><Relationship Id="rId4" Type="http://schemas.openxmlformats.org/officeDocument/2006/relationships/image" Target="../media/image249.png"/><Relationship Id="rId9" Type="http://schemas.openxmlformats.org/officeDocument/2006/relationships/image" Target="../media/image11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46.png"/><Relationship Id="rId7" Type="http://schemas.openxmlformats.org/officeDocument/2006/relationships/image" Target="../media/image25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57.png"/><Relationship Id="rId5" Type="http://schemas.openxmlformats.org/officeDocument/2006/relationships/image" Target="../media/image24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59.png"/><Relationship Id="rId5" Type="http://schemas.openxmlformats.org/officeDocument/2006/relationships/image" Target="../media/image125.svg"/><Relationship Id="rId4" Type="http://schemas.openxmlformats.org/officeDocument/2006/relationships/image" Target="../media/image258.png"/><Relationship Id="rId9" Type="http://schemas.openxmlformats.org/officeDocument/2006/relationships/image" Target="../media/image12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64.png"/><Relationship Id="rId5" Type="http://schemas.openxmlformats.org/officeDocument/2006/relationships/image" Target="../media/image135.svg"/><Relationship Id="rId4" Type="http://schemas.openxmlformats.org/officeDocument/2006/relationships/image" Target="../media/image26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06.png"/><Relationship Id="rId5" Type="http://schemas.openxmlformats.org/officeDocument/2006/relationships/image" Target="../media/image37.svg"/><Relationship Id="rId4" Type="http://schemas.openxmlformats.org/officeDocument/2006/relationships/image" Target="../media/image205.png"/><Relationship Id="rId9" Type="http://schemas.openxmlformats.org/officeDocument/2006/relationships/image" Target="../media/image41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67.png"/><Relationship Id="rId5" Type="http://schemas.openxmlformats.org/officeDocument/2006/relationships/image" Target="../media/image141.svg"/><Relationship Id="rId4" Type="http://schemas.openxmlformats.org/officeDocument/2006/relationships/image" Target="../media/image26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68.png"/><Relationship Id="rId7" Type="http://schemas.openxmlformats.org/officeDocument/2006/relationships/image" Target="../media/image270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72.png"/><Relationship Id="rId5" Type="http://schemas.openxmlformats.org/officeDocument/2006/relationships/image" Target="../media/image269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7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73.png"/><Relationship Id="rId7" Type="http://schemas.openxmlformats.org/officeDocument/2006/relationships/image" Target="../media/image27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74.png"/><Relationship Id="rId4" Type="http://schemas.openxmlformats.org/officeDocument/2006/relationships/image" Target="../media/image155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7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1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77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79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83.png"/><Relationship Id="rId5" Type="http://schemas.openxmlformats.org/officeDocument/2006/relationships/image" Target="../media/image173.svg"/><Relationship Id="rId4" Type="http://schemas.openxmlformats.org/officeDocument/2006/relationships/image" Target="../media/image282.png"/><Relationship Id="rId9" Type="http://schemas.openxmlformats.org/officeDocument/2006/relationships/image" Target="../media/image177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286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9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298.png"/><Relationship Id="rId3" Type="http://schemas.openxmlformats.org/officeDocument/2006/relationships/image" Target="../media/image16.png"/><Relationship Id="rId7" Type="http://schemas.openxmlformats.org/officeDocument/2006/relationships/image" Target="../media/image295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297.png"/><Relationship Id="rId5" Type="http://schemas.openxmlformats.org/officeDocument/2006/relationships/image" Target="../media/image17.png"/><Relationship Id="rId15" Type="http://schemas.openxmlformats.org/officeDocument/2006/relationships/image" Target="../media/image299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296.png"/><Relationship Id="rId14" Type="http://schemas.openxmlformats.org/officeDocument/2006/relationships/image" Target="../media/image211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00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06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03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05.png"/><Relationship Id="rId4" Type="http://schemas.openxmlformats.org/officeDocument/2006/relationships/image" Target="../media/image302.png"/><Relationship Id="rId9" Type="http://schemas.openxmlformats.org/officeDocument/2006/relationships/image" Target="../media/image22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0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09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10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13.png"/><Relationship Id="rId4" Type="http://schemas.openxmlformats.org/officeDocument/2006/relationships/image" Target="../media/image239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15.png"/><Relationship Id="rId5" Type="http://schemas.openxmlformats.org/officeDocument/2006/relationships/image" Target="../media/image243.svg"/><Relationship Id="rId4" Type="http://schemas.openxmlformats.org/officeDocument/2006/relationships/image" Target="../media/image31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18.png"/><Relationship Id="rId5" Type="http://schemas.openxmlformats.org/officeDocument/2006/relationships/image" Target="../media/image249.svg"/><Relationship Id="rId4" Type="http://schemas.openxmlformats.org/officeDocument/2006/relationships/image" Target="../media/image317.png"/><Relationship Id="rId9" Type="http://schemas.openxmlformats.org/officeDocument/2006/relationships/image" Target="../media/image253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2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22.png"/><Relationship Id="rId5" Type="http://schemas.openxmlformats.org/officeDocument/2006/relationships/image" Target="../media/image241.svg"/><Relationship Id="rId4" Type="http://schemas.openxmlformats.org/officeDocument/2006/relationships/image" Target="../media/image313.png"/><Relationship Id="rId9" Type="http://schemas.openxmlformats.org/officeDocument/2006/relationships/image" Target="../media/image261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2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13.png"/><Relationship Id="rId9" Type="http://schemas.openxmlformats.org/officeDocument/2006/relationships/image" Target="../media/image2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35.png"/><Relationship Id="rId5" Type="http://schemas.openxmlformats.org/officeDocument/2006/relationships/image" Target="../media/image67.svg"/><Relationship Id="rId4" Type="http://schemas.openxmlformats.org/officeDocument/2006/relationships/image" Target="../media/image222.png"/><Relationship Id="rId9" Type="http://schemas.openxmlformats.org/officeDocument/2006/relationships/image" Target="../media/image88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28.png"/><Relationship Id="rId3" Type="http://schemas.openxmlformats.org/officeDocument/2006/relationships/image" Target="../media/image224.png"/><Relationship Id="rId7" Type="http://schemas.openxmlformats.org/officeDocument/2006/relationships/image" Target="../media/image22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284.png"/><Relationship Id="rId5" Type="http://schemas.openxmlformats.org/officeDocument/2006/relationships/image" Target="../media/image275.png"/><Relationship Id="rId15" Type="http://schemas.openxmlformats.org/officeDocument/2006/relationships/image" Target="../media/image32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27.png"/><Relationship Id="rId14" Type="http://schemas.openxmlformats.org/officeDocument/2006/relationships/image" Target="../media/image271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30.png"/><Relationship Id="rId7" Type="http://schemas.openxmlformats.org/officeDocument/2006/relationships/image" Target="../media/image33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33.png"/><Relationship Id="rId5" Type="http://schemas.openxmlformats.org/officeDocument/2006/relationships/image" Target="../media/image303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3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14.png"/><Relationship Id="rId7" Type="http://schemas.openxmlformats.org/officeDocument/2006/relationships/image" Target="../media/image21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35.png"/><Relationship Id="rId5" Type="http://schemas.openxmlformats.org/officeDocument/2006/relationships/image" Target="../media/image33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page.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you have to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“node -v”,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“firebase --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this screen is shown,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“firebase login”.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confirm permission of 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“web-start”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“cd {target-directory}”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“firebase use --add”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”staging”.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“firebase serve --only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capacity.”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034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33176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25238</TotalTime>
  <Words>8211</Words>
  <Application>Microsoft Office PowerPoint</Application>
  <PresentationFormat>ユーザー設定</PresentationFormat>
  <Paragraphs>2007</Paragraphs>
  <Slides>133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133</vt:i4>
      </vt:variant>
    </vt:vector>
  </HeadingPairs>
  <TitlesOfParts>
    <vt:vector size="138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660</cp:revision>
  <dcterms:created xsi:type="dcterms:W3CDTF">2018-06-24T09:54:07Z</dcterms:created>
  <dcterms:modified xsi:type="dcterms:W3CDTF">2021-07-05T09:15:25Z</dcterms:modified>
</cp:coreProperties>
</file>